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71" r:id="rId5"/>
    <p:sldId id="263" r:id="rId6"/>
    <p:sldId id="264" r:id="rId7"/>
    <p:sldId id="266" r:id="rId8"/>
    <p:sldId id="267" r:id="rId9"/>
    <p:sldId id="268" r:id="rId10"/>
    <p:sldId id="26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2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Роль нефтяных организаций в защите и сохранении окружающей среды</a:t>
            </a:r>
            <a:endParaRPr lang="ru-RU" dirty="0"/>
          </a:p>
        </p:txBody>
      </p:sp>
      <p:pic>
        <p:nvPicPr>
          <p:cNvPr id="4" name="Содержимое 3" descr="скачанные файлы.jpe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3872" y="2318919"/>
            <a:ext cx="8072462" cy="485658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443914" cy="364333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Цель исследования: </a:t>
            </a:r>
            <a:r>
              <a:rPr lang="ru-RU" b="1" dirty="0" err="1" smtClean="0"/>
              <a:t>Узнатькак</a:t>
            </a:r>
            <a:r>
              <a:rPr lang="ru-RU" b="1" dirty="0" smtClean="0"/>
              <a:t> НГДУ «</a:t>
            </a:r>
            <a:r>
              <a:rPr lang="ru-RU" b="1" dirty="0" err="1" smtClean="0"/>
              <a:t>Лениногорскнефть</a:t>
            </a:r>
            <a:r>
              <a:rPr lang="ru-RU" b="1" dirty="0" smtClean="0"/>
              <a:t>» занимается защитой и сохранением окружающей среды в Лениногорском районе</a:t>
            </a: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скачанные файлы (1).jpe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4429132"/>
            <a:ext cx="6858048" cy="228601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Задачи   исследования:</a:t>
            </a:r>
            <a:endParaRPr lang="ru-RU" sz="2800" dirty="0"/>
          </a:p>
        </p:txBody>
      </p:sp>
      <p:pic>
        <p:nvPicPr>
          <p:cNvPr id="5" name="Содержимое 4" descr="IMG_119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10800000">
            <a:off x="3500430" y="714356"/>
            <a:ext cx="5111750" cy="314327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Изучить литературу по данному вопросу.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Беседа с сотрудниками отдел по борьбе с коррозией и охране природы НГДУ </a:t>
            </a:r>
            <a:r>
              <a:rPr lang="ru-RU" sz="2000" b="1" dirty="0" smtClean="0"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20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Лениногорскнефть</a:t>
            </a:r>
            <a:r>
              <a:rPr lang="ru-RU" sz="2000" b="1" dirty="0" smtClean="0"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Проанализировать и сделать выводы по нашей работе.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829576" cy="1435100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Природоохранная деятельность НГДУ                               «</a:t>
            </a:r>
            <a:r>
              <a:rPr lang="ru-RU" sz="2800" dirty="0" err="1" smtClean="0"/>
              <a:t>Лениногорскнефть</a:t>
            </a:r>
            <a:r>
              <a:rPr lang="ru-RU" sz="2800" dirty="0" smtClean="0"/>
              <a:t>».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928670"/>
            <a:ext cx="4614866" cy="5197493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Включает в себя контроль источников воздействия на окружающую среду ,</a:t>
            </a:r>
          </a:p>
          <a:p>
            <a:r>
              <a:rPr lang="ru-RU" sz="1800" b="1" dirty="0" smtClean="0"/>
              <a:t>контроль состояния окружающей среды (воздуха ,воды, почвы)</a:t>
            </a:r>
          </a:p>
          <a:p>
            <a:r>
              <a:rPr lang="ru-RU" sz="1800" b="1" dirty="0" smtClean="0"/>
              <a:t>контроль за состоянием атмосферного воздуха проводится в 16 населенных пунктах, так же ведется наблюдение за водными объектами в настоящее время система наблюдений состоит из 150 пунктов отбора проб сюда входят : родники, </a:t>
            </a:r>
            <a:r>
              <a:rPr lang="ru-RU" sz="1800" b="1" dirty="0" err="1" smtClean="0"/>
              <a:t>реки,колодцы</a:t>
            </a:r>
            <a:r>
              <a:rPr lang="ru-RU" sz="1800" b="1" dirty="0" smtClean="0"/>
              <a:t>, артезианские скважины. </a:t>
            </a:r>
          </a:p>
          <a:p>
            <a:r>
              <a:rPr lang="ru-RU" sz="1800" b="1" dirty="0" smtClean="0"/>
              <a:t>Нефтяники НГДУ «</a:t>
            </a:r>
            <a:r>
              <a:rPr lang="ru-RU" sz="1800" b="1" dirty="0" err="1" smtClean="0"/>
              <a:t>Лениногорскнефть</a:t>
            </a:r>
            <a:r>
              <a:rPr lang="ru-RU" sz="1800" b="1" dirty="0" smtClean="0"/>
              <a:t>»первыми стали обустраивать родники на данный момент обустроено 74 родника.</a:t>
            </a:r>
          </a:p>
          <a:p>
            <a:r>
              <a:rPr lang="ru-RU" sz="1800" b="1" dirty="0" smtClean="0"/>
              <a:t> Со строительством нескольких артезианских скважин </a:t>
            </a:r>
            <a:r>
              <a:rPr lang="ru-RU" sz="1800" b="1" dirty="0" err="1" smtClean="0"/>
              <a:t>Юго-Восток</a:t>
            </a:r>
            <a:r>
              <a:rPr lang="ru-RU" sz="1800" b="1" dirty="0" smtClean="0"/>
              <a:t> республики был обеспечен чистой водой.</a:t>
            </a:r>
            <a:endParaRPr lang="ru-RU" sz="1800" b="1" dirty="0"/>
          </a:p>
        </p:txBody>
      </p:sp>
      <p:pic>
        <p:nvPicPr>
          <p:cNvPr id="9" name="Содержимое 8" descr="скачанные файлы (11).jpe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72066" y="1142984"/>
            <a:ext cx="3786214" cy="478634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5001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Знаменитые нефтяники внесшие вклад в благоустройство и озеленение города Лениногорска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928802"/>
            <a:ext cx="4040188" cy="1785950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 smtClean="0"/>
              <a:t>Ришад</a:t>
            </a:r>
            <a:r>
              <a:rPr lang="ru-RU" dirty="0" smtClean="0"/>
              <a:t> </a:t>
            </a:r>
            <a:r>
              <a:rPr lang="ru-RU" dirty="0" err="1" smtClean="0"/>
              <a:t>Тимергалиевич</a:t>
            </a:r>
            <a:r>
              <a:rPr lang="ru-RU" dirty="0" smtClean="0"/>
              <a:t>  Булгаков — инициатор комплексной автоматизации технологических процессов, создания автоматизированной системы управления объединением «</a:t>
            </a:r>
            <a:r>
              <a:rPr lang="ru-RU" dirty="0" err="1" smtClean="0"/>
              <a:t>Татнефть</a:t>
            </a:r>
            <a:r>
              <a:rPr lang="ru-RU" dirty="0" smtClean="0"/>
              <a:t>», совершенствования системы управления и повышения эффективности нефтяного производства, комплексного решения вопросов охраны природы.</a:t>
            </a:r>
            <a:endParaRPr lang="ru-RU" dirty="0"/>
          </a:p>
        </p:txBody>
      </p:sp>
      <p:pic>
        <p:nvPicPr>
          <p:cNvPr id="8" name="Содержимое 7" descr="скачанные файлы (4).jpe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0034" y="4000504"/>
            <a:ext cx="3000396" cy="2428877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928802"/>
            <a:ext cx="4041775" cy="178595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Валентин Дмитриевич </a:t>
            </a:r>
            <a:r>
              <a:rPr lang="ru-RU" dirty="0" err="1" smtClean="0"/>
              <a:t>Шашин</a:t>
            </a:r>
            <a:r>
              <a:rPr lang="ru-RU" dirty="0" smtClean="0"/>
              <a:t> – потомственный нефтяник, начальник управления по бурению, руководитель объединения «</a:t>
            </a:r>
            <a:r>
              <a:rPr lang="ru-RU" dirty="0" err="1" smtClean="0"/>
              <a:t>Татнефть</a:t>
            </a:r>
            <a:r>
              <a:rPr lang="ru-RU" dirty="0" smtClean="0"/>
              <a:t>», министр нефтяной промышленности СССР(1965-1977).</a:t>
            </a:r>
          </a:p>
          <a:p>
            <a:endParaRPr lang="ru-RU" dirty="0"/>
          </a:p>
        </p:txBody>
      </p:sp>
      <p:pic>
        <p:nvPicPr>
          <p:cNvPr id="7" name="Содержимое 6" descr="скачанные файлы (3).jpe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572132" y="3643314"/>
            <a:ext cx="3286148" cy="278605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846158"/>
          </a:xfrm>
        </p:spPr>
        <p:txBody>
          <a:bodyPr>
            <a:noAutofit/>
          </a:bodyPr>
          <a:lstStyle/>
          <a:p>
            <a:r>
              <a:rPr lang="ru-RU" sz="3200" dirty="0" smtClean="0"/>
              <a:t>Нефтяники на протяжении всей истории существования водоемов проводили их реконструкцию и благоустройство.</a:t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flipH="1">
            <a:off x="411481" y="1535113"/>
            <a:ext cx="45719" cy="6397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Содержимое 7" descr="скачанные файлы (16).jpe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85720" y="3143248"/>
            <a:ext cx="5072098" cy="3007539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57159" y="1535112"/>
            <a:ext cx="8329642" cy="139382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 Долгие годы наши замечательные водоемы называли Васильевскими </a:t>
            </a:r>
            <a:r>
              <a:rPr lang="ru-RU" dirty="0" err="1" smtClean="0"/>
              <a:t>озерами.Идея</a:t>
            </a:r>
            <a:r>
              <a:rPr lang="ru-RU" dirty="0" smtClean="0"/>
              <a:t> их рождения и большая работа по их рукотворному созданию принадлежит начальнику НГДУ Павлу Степановичу Васильеву , с именем которого связанна история появления многих социальных объектов города</a:t>
            </a:r>
            <a:endParaRPr lang="ru-RU" dirty="0"/>
          </a:p>
        </p:txBody>
      </p:sp>
      <p:pic>
        <p:nvPicPr>
          <p:cNvPr id="10" name="Содержимое 9" descr="скачанные файлы (5).jpe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857884" y="3143248"/>
            <a:ext cx="2857520" cy="300039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Autofit/>
          </a:bodyPr>
          <a:lstStyle/>
          <a:p>
            <a:r>
              <a:rPr lang="ru-RU" sz="3200" dirty="0" smtClean="0"/>
              <a:t> С 1989 года НГДУ  «</a:t>
            </a:r>
            <a:r>
              <a:rPr lang="ru-RU" sz="3200" dirty="0" err="1" smtClean="0"/>
              <a:t>Лениногорскнефть</a:t>
            </a:r>
            <a:r>
              <a:rPr lang="ru-RU" sz="3200" dirty="0" smtClean="0"/>
              <a:t> »возглавляет </a:t>
            </a:r>
            <a:r>
              <a:rPr lang="ru-RU" sz="3200" dirty="0" err="1" smtClean="0"/>
              <a:t>Рафаиль</a:t>
            </a:r>
            <a:r>
              <a:rPr lang="ru-RU" sz="3200" dirty="0" smtClean="0"/>
              <a:t> </a:t>
            </a:r>
            <a:r>
              <a:rPr lang="ru-RU" sz="3200" dirty="0" err="1" smtClean="0"/>
              <a:t>Саитович</a:t>
            </a:r>
            <a:r>
              <a:rPr lang="ru-RU" sz="3200" dirty="0" smtClean="0"/>
              <a:t> </a:t>
            </a:r>
            <a:r>
              <a:rPr lang="ru-RU" sz="3200" dirty="0" err="1" smtClean="0"/>
              <a:t>Нурмухаметов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Содержимое 7" descr="скачанные файлы (19).jpe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14282" y="3214686"/>
            <a:ext cx="4371279" cy="3059926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28597" y="1535112"/>
            <a:ext cx="8258204" cy="1536697"/>
          </a:xfrm>
        </p:spPr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По его инициативе построено не мало объектов здравоохранения, образования, культуры, спортивных объектов. Проводится большая работа по озеленению , благоустройстве и  сбережению природных ресурсов.</a:t>
            </a:r>
          </a:p>
          <a:p>
            <a:endParaRPr lang="ru-RU" dirty="0"/>
          </a:p>
        </p:txBody>
      </p:sp>
      <p:pic>
        <p:nvPicPr>
          <p:cNvPr id="7" name="Содержимое 6" descr="скачанные файлы (7).jpe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357818" y="3214686"/>
            <a:ext cx="3357586" cy="307183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Награды за бережное отношение к природе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571612"/>
            <a:ext cx="4040188" cy="5000660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Достижения в области экологии НГДУ «</a:t>
            </a:r>
            <a:r>
              <a:rPr lang="ru-RU" b="1" dirty="0" err="1" smtClean="0"/>
              <a:t>Лениногорскнефть</a:t>
            </a:r>
            <a:r>
              <a:rPr lang="ru-RU" b="1" dirty="0" smtClean="0"/>
              <a:t>»</a:t>
            </a:r>
          </a:p>
          <a:p>
            <a:r>
              <a:rPr lang="ru-RU" b="1" dirty="0" smtClean="0"/>
              <a:t>В 1997 год- 1е место в конкурсе ОАО «</a:t>
            </a:r>
            <a:r>
              <a:rPr lang="ru-RU" b="1" dirty="0" err="1" smtClean="0"/>
              <a:t>Татнефть</a:t>
            </a:r>
            <a:r>
              <a:rPr lang="ru-RU" b="1" dirty="0" smtClean="0"/>
              <a:t>»по обеспечению населенных пунктов качественной питьевой водой.</a:t>
            </a:r>
          </a:p>
          <a:p>
            <a:r>
              <a:rPr lang="ru-RU" b="1" dirty="0" smtClean="0"/>
              <a:t>2006 год-1е место в конкурсе ОАО «</a:t>
            </a:r>
            <a:r>
              <a:rPr lang="ru-RU" b="1" dirty="0" err="1" smtClean="0"/>
              <a:t>Татнефть</a:t>
            </a:r>
            <a:r>
              <a:rPr lang="ru-RU" b="1" dirty="0" smtClean="0"/>
              <a:t>»по озеленению </a:t>
            </a:r>
            <a:r>
              <a:rPr lang="ru-RU" b="1" dirty="0" err="1" smtClean="0"/>
              <a:t>притрассовых</a:t>
            </a:r>
            <a:r>
              <a:rPr lang="ru-RU" b="1" dirty="0" smtClean="0"/>
              <a:t> полос и благоустройству территории промышленных объектов.</a:t>
            </a:r>
          </a:p>
          <a:p>
            <a:r>
              <a:rPr lang="ru-RU" b="1" dirty="0" smtClean="0"/>
              <a:t>2014 год – НГДУ награждено дипломом За активное участие во Всероссийском экологическом субботнике  «Зеленая весна 2014»</a:t>
            </a:r>
          </a:p>
          <a:p>
            <a:r>
              <a:rPr lang="ru-RU" b="1" dirty="0" smtClean="0"/>
              <a:t>2011-2013г – победа в молодежных научно – практических конференциях ОАО «</a:t>
            </a:r>
            <a:r>
              <a:rPr lang="ru-RU" b="1" dirty="0" err="1" smtClean="0"/>
              <a:t>Татнефть</a:t>
            </a:r>
            <a:r>
              <a:rPr lang="ru-RU" b="1" dirty="0" smtClean="0"/>
              <a:t>»в секции «Защита от коррозии и охрана природы».</a:t>
            </a:r>
          </a:p>
          <a:p>
            <a:r>
              <a:rPr lang="ru-RU" b="1" dirty="0" smtClean="0"/>
              <a:t> 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http://www.tatneft.ru/storage/news/4105.jpg"/>
          <p:cNvPicPr>
            <a:picLocks noGrp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5025" y="2357430"/>
            <a:ext cx="4041775" cy="37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14300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Достигнутые результаты природоохранной деятельности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82918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Результатом огромной природоохранной работы, выполненной в последние десятилетия в НГДУ «</a:t>
            </a:r>
            <a:r>
              <a:rPr lang="ru-RU" b="1" dirty="0" err="1" smtClean="0"/>
              <a:t>Лениногорскнефть</a:t>
            </a:r>
            <a:r>
              <a:rPr lang="ru-RU" b="1" dirty="0" smtClean="0"/>
              <a:t>» стало значительное улучшение экологической ситуации: чище стали водоемы и воздух, возрождаются родники, возвращены в активное землепользование значительные площади сельхозугодий.</a:t>
            </a:r>
            <a:endParaRPr lang="ru-RU" b="1" dirty="0"/>
          </a:p>
        </p:txBody>
      </p:sp>
      <p:pic>
        <p:nvPicPr>
          <p:cNvPr id="7" name="Содержимое 6" descr="скачанные файлы (18).jpe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29256" y="1571612"/>
            <a:ext cx="3500462" cy="41434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14422"/>
            <a:ext cx="8229600" cy="857256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Лениногорский</a:t>
            </a:r>
            <a:r>
              <a:rPr lang="ru-RU" dirty="0" smtClean="0"/>
              <a:t> край -  зеленый край. Так было и надеюсь что будет всегда.</a:t>
            </a:r>
            <a:br>
              <a:rPr lang="ru-RU" dirty="0" smtClean="0"/>
            </a:br>
            <a:endParaRPr lang="ru-RU" b="1" u="sng" dirty="0"/>
          </a:p>
        </p:txBody>
      </p:sp>
      <p:pic>
        <p:nvPicPr>
          <p:cNvPr id="4" name="Содержимое 3" descr="скачанные файлы (9).jpe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2285992"/>
            <a:ext cx="8501122" cy="41434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428</Words>
  <PresentationFormat>Экран (4:3)</PresentationFormat>
  <Paragraphs>34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Роль нефтяных организаций в защите и сохранении окружающей среды</vt:lpstr>
      <vt:lpstr>  Цель исследования: Узнатькак НГДУ «Лениногорскнефть» занимается защитой и сохранением окружающей среды в Лениногорском районе  </vt:lpstr>
      <vt:lpstr>         Задачи   исследования:</vt:lpstr>
      <vt:lpstr>      Природоохранная деятельность НГДУ                               «Лениногорскнефть». </vt:lpstr>
      <vt:lpstr> Знаменитые нефтяники внесшие вклад в благоустройство и озеленение города Лениногорска</vt:lpstr>
      <vt:lpstr>Нефтяники на протяжении всей истории существования водоемов проводили их реконструкцию и благоустройство. </vt:lpstr>
      <vt:lpstr> С 1989 года НГДУ  «Лениногорскнефть »возглавляет Рафаиль Саитович Нурмухаметов.</vt:lpstr>
      <vt:lpstr>Награды за бережное отношение к природе</vt:lpstr>
      <vt:lpstr>Достигнутые результаты природоохранной деятельности </vt:lpstr>
      <vt:lpstr>Лениногорский край -  зеленый край. Так было и надеюсь что будет всегда.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нефтяных организаций в защите и сохранении окружающей среды</dc:title>
  <dc:creator>Альбина</dc:creator>
  <cp:lastModifiedBy>Альбина</cp:lastModifiedBy>
  <cp:revision>27</cp:revision>
  <dcterms:created xsi:type="dcterms:W3CDTF">2016-03-16T07:48:18Z</dcterms:created>
  <dcterms:modified xsi:type="dcterms:W3CDTF">2016-03-21T04:57:26Z</dcterms:modified>
</cp:coreProperties>
</file>